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88"/>
  </p:notesMasterIdLst>
  <p:handoutMasterIdLst>
    <p:handoutMasterId r:id="rId89"/>
  </p:handoutMasterIdLst>
  <p:sldIdLst>
    <p:sldId id="399" r:id="rId2"/>
    <p:sldId id="405" r:id="rId3"/>
    <p:sldId id="257" r:id="rId4"/>
    <p:sldId id="258" r:id="rId5"/>
    <p:sldId id="259" r:id="rId6"/>
    <p:sldId id="400" r:id="rId7"/>
    <p:sldId id="387" r:id="rId8"/>
    <p:sldId id="261" r:id="rId9"/>
    <p:sldId id="262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1" r:id="rId22"/>
    <p:sldId id="264" r:id="rId23"/>
    <p:sldId id="265" r:id="rId24"/>
    <p:sldId id="266" r:id="rId25"/>
    <p:sldId id="267" r:id="rId26"/>
    <p:sldId id="290" r:id="rId27"/>
    <p:sldId id="269" r:id="rId28"/>
    <p:sldId id="270" r:id="rId29"/>
    <p:sldId id="271" r:id="rId30"/>
    <p:sldId id="272" r:id="rId31"/>
    <p:sldId id="273" r:id="rId32"/>
    <p:sldId id="274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305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403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404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23"/>
    <p:restoredTop sz="91416"/>
  </p:normalViewPr>
  <p:slideViewPr>
    <p:cSldViewPr snapToGrid="0" snapToObjects="1">
      <p:cViewPr varScale="1">
        <p:scale>
          <a:sx n="105" d="100"/>
          <a:sy n="105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ci.bootcampcontent.com/UCI-Coding-Bootcamp/UCIRV201903FSF2-F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ci.bootcampcontent.com/UCI-Coding-Bootcamp/UCIRV201903FSF2-F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properties used for adjusting a website's typography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custom fonts provided from Google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pseudo classes to style elements based on special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the Bootstrap CSS framework for website development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9-Pseudoclass) 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  <p:pic>
        <p:nvPicPr>
          <p:cNvPr id="1026" name="Picture 2" descr="https://i.gyazo.com/927a4dc5edd5b5ee9fd9671b799e1393.png">
            <a:extLst>
              <a:ext uri="{FF2B5EF4-FFF2-40B4-BE49-F238E27FC236}">
                <a16:creationId xmlns:a16="http://schemas.microsoft.com/office/drawing/2014/main" id="{F6AAE45C-FE1B-49C9-B107-9095D86A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8256"/>
            <a:ext cx="9173967" cy="18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5a8f0c2d636e0b87215b8442aebef035.png">
            <a:extLst>
              <a:ext uri="{FF2B5EF4-FFF2-40B4-BE49-F238E27FC236}">
                <a16:creationId xmlns:a16="http://schemas.microsoft.com/office/drawing/2014/main" id="{8B801297-A2DC-4A92-9EFB-5712BC30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889"/>
            <a:ext cx="9144000" cy="25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 Friday!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Arial" panose="02080604020202020204" charset="0"/>
                <a:cs typeface="Arial" panose="02080604020202020204" charset="0"/>
              </a:rPr>
              <a:t>Bootstrap and Font 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Awesome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1026" name="Picture 2" descr="https://i.gyazo.com/d6cef536fc1fddf45c33fc1b96a23073.png">
            <a:extLst>
              <a:ext uri="{FF2B5EF4-FFF2-40B4-BE49-F238E27FC236}">
                <a16:creationId xmlns:a16="http://schemas.microsoft.com/office/drawing/2014/main" id="{613A3C81-4E00-433A-915B-A06457A0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5" y="1132114"/>
            <a:ext cx="7105881" cy="36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652462bfac881a2f445922a45483b8c9.png">
            <a:extLst>
              <a:ext uri="{FF2B5EF4-FFF2-40B4-BE49-F238E27FC236}">
                <a16:creationId xmlns:a16="http://schemas.microsoft.com/office/drawing/2014/main" id="{64AFA569-6561-4081-810C-9418AAC0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60" y="5558124"/>
            <a:ext cx="6632635" cy="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3"/>
              </a:rPr>
              <a:t>https://uci.bootcampcontent.com/UCI-Coding-Bootcamp/UCIRV201903FSF2-FT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3"/>
              </a:rPr>
              <a:t>https://uci.bootcampcontent.com/UCI-Coding-Bootcamp/UCIRV201903FSF2-FT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11-BootstrapDemo)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30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before class,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30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https://uci.bootcampcontent.com/UCI-Coding-Bootcamp/UCIRV201903FSF2-FT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https://uci.bootcampcontent.com/UCI-Coding-Bootcamp/UCIRV201903FSF2-FT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2363</Words>
  <Application>Microsoft Macintosh PowerPoint</Application>
  <PresentationFormat>On-screen Show (4:3)</PresentationFormat>
  <Paragraphs>434</Paragraphs>
  <Slides>86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Homework is Due Friday!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1504</cp:revision>
  <cp:lastPrinted>2017-05-13T15:50:04Z</cp:lastPrinted>
  <dcterms:created xsi:type="dcterms:W3CDTF">2017-05-13T15:50:04Z</dcterms:created>
  <dcterms:modified xsi:type="dcterms:W3CDTF">2019-03-04T18:14:06Z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